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116" autoAdjust="0"/>
  </p:normalViewPr>
  <p:slideViewPr>
    <p:cSldViewPr>
      <p:cViewPr>
        <p:scale>
          <a:sx n="80" d="100"/>
          <a:sy n="80" d="100"/>
        </p:scale>
        <p:origin x="-25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58FBC-AD46-47CA-818C-8143DB29D19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EA45-EEA6-4BA1-B1F5-D6ED437EB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8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02AA6-8339-6341-8A31-C2C1C095EA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6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02AA6-8339-6341-8A31-C2C1C095EA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4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02AA6-8339-6341-8A31-C2C1C095EA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65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02AA6-8339-6341-8A31-C2C1C095EA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64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02AA6-8339-6341-8A31-C2C1C095EA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3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1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4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94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18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06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9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F3495-00FA-48E7-83FE-9B9ACD47A889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550D-810C-4B7A-BB6A-708CB3D2B2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1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lategender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lategender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lategender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lategender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anslategend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498854"/>
            <a:ext cx="8229600" cy="8773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AU" sz="3000" b="1" dirty="0" smtClean="0">
                <a:solidFill>
                  <a:srgbClr val="C90000"/>
                </a:solidFill>
              </a:rPr>
              <a:t>Performed Gender</a:t>
            </a:r>
            <a:endParaRPr lang="en-AU" sz="3000" b="1" dirty="0">
              <a:solidFill>
                <a:srgbClr val="C9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24225" y="2301638"/>
            <a:ext cx="2495550" cy="2495550"/>
          </a:xfrm>
          <a:prstGeom prst="ellipse">
            <a:avLst/>
          </a:prstGeom>
          <a:gradFill flip="none" rotWithShape="1">
            <a:gsLst>
              <a:gs pos="100000">
                <a:srgbClr val="640000"/>
              </a:gs>
              <a:gs pos="51000">
                <a:srgbClr val="FF9393"/>
              </a:gs>
              <a:gs pos="88000">
                <a:srgbClr val="FF0000"/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4174489" y="4281237"/>
            <a:ext cx="45085" cy="450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10" name="Text Box 4"/>
          <p:cNvSpPr txBox="1"/>
          <p:nvPr/>
        </p:nvSpPr>
        <p:spPr>
          <a:xfrm>
            <a:off x="6136106" y="2301638"/>
            <a:ext cx="12001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Feminine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ext Box 7"/>
          <p:cNvSpPr txBox="1"/>
          <p:nvPr/>
        </p:nvSpPr>
        <p:spPr>
          <a:xfrm>
            <a:off x="1630442" y="3997074"/>
            <a:ext cx="140017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Masculine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Text Box 8"/>
          <p:cNvSpPr txBox="1"/>
          <p:nvPr/>
        </p:nvSpPr>
        <p:spPr>
          <a:xfrm>
            <a:off x="3295650" y="1525446"/>
            <a:ext cx="255270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Androgynous (</a:t>
            </a: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Feminine</a:t>
            </a: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AU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Masculine</a:t>
            </a: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AU" sz="1200" b="1" dirty="0" smtClean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/>
          <p:nvPr/>
        </p:nvSpPr>
        <p:spPr>
          <a:xfrm>
            <a:off x="6136106" y="4049144"/>
            <a:ext cx="12001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Agender Feminine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Text Box 11"/>
          <p:cNvSpPr txBox="1"/>
          <p:nvPr/>
        </p:nvSpPr>
        <p:spPr>
          <a:xfrm>
            <a:off x="3819525" y="5254534"/>
            <a:ext cx="15049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Agender Masculine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Text Box 12"/>
          <p:cNvSpPr txBox="1"/>
          <p:nvPr/>
        </p:nvSpPr>
        <p:spPr>
          <a:xfrm>
            <a:off x="6355181" y="2959588"/>
            <a:ext cx="19621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Androgynous Feminine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Text Box 13"/>
          <p:cNvSpPr txBox="1"/>
          <p:nvPr/>
        </p:nvSpPr>
        <p:spPr>
          <a:xfrm>
            <a:off x="1924406" y="4774852"/>
            <a:ext cx="193833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Androgynous Masculine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Text Box 14"/>
          <p:cNvSpPr txBox="1"/>
          <p:nvPr/>
        </p:nvSpPr>
        <p:spPr>
          <a:xfrm>
            <a:off x="597871" y="2925909"/>
            <a:ext cx="25241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Androgynous (</a:t>
            </a: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Masculine</a:t>
            </a: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AU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Feminine</a:t>
            </a: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AU" sz="1200" dirty="0" smtClean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Text Box 15"/>
          <p:cNvSpPr txBox="1"/>
          <p:nvPr/>
        </p:nvSpPr>
        <p:spPr>
          <a:xfrm>
            <a:off x="1924050" y="2205755"/>
            <a:ext cx="140017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Bigender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Text Box 10"/>
          <p:cNvSpPr txBox="1"/>
          <p:nvPr/>
        </p:nvSpPr>
        <p:spPr>
          <a:xfrm>
            <a:off x="7336256" y="6115005"/>
            <a:ext cx="12001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Agender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10"/>
          <p:cNvSpPr txBox="1"/>
          <p:nvPr/>
        </p:nvSpPr>
        <p:spPr>
          <a:xfrm>
            <a:off x="5508104" y="5041571"/>
            <a:ext cx="1613653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Androgynous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/>
          <p:cNvSpPr txBox="1"/>
          <p:nvPr/>
        </p:nvSpPr>
        <p:spPr>
          <a:xfrm>
            <a:off x="5486442" y="5605734"/>
            <a:ext cx="173747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Agender Androgynous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4" name="Picture 2" descr="https://creativecommons.org/images/deed/cc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59215"/>
            <a:ext cx="390365" cy="39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22344" y="6249580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800" dirty="0" smtClean="0"/>
              <a:t>These slides have been derived from </a:t>
            </a:r>
          </a:p>
          <a:p>
            <a:pPr algn="just"/>
            <a:r>
              <a:rPr lang="en-AU" sz="800" dirty="0" smtClean="0"/>
              <a:t>CC work by </a:t>
            </a:r>
            <a:r>
              <a:rPr lang="en-AU" sz="800" dirty="0" smtClean="0">
                <a:hlinkClick r:id="rId4"/>
              </a:rPr>
              <a:t>www.translategender.org</a:t>
            </a:r>
            <a:r>
              <a:rPr lang="en-AU" sz="800" dirty="0" smtClean="0"/>
              <a:t> </a:t>
            </a:r>
          </a:p>
          <a:p>
            <a:pPr algn="just"/>
            <a:r>
              <a:rPr lang="en-AU" sz="800" dirty="0" smtClean="0"/>
              <a:t>and </a:t>
            </a:r>
            <a:r>
              <a:rPr lang="en-AU" sz="800" dirty="0" err="1" smtClean="0"/>
              <a:t>Ahuviya</a:t>
            </a:r>
            <a:r>
              <a:rPr lang="en-AU" sz="800" dirty="0" smtClean="0"/>
              <a:t> </a:t>
            </a:r>
            <a:r>
              <a:rPr lang="en-AU" sz="800" dirty="0" err="1" smtClean="0"/>
              <a:t>Harel</a:t>
            </a:r>
            <a:r>
              <a:rPr lang="en-AU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53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2.22222E-6 0.00023 C -0.00104 -0.00371 -0.00209 -0.00764 -0.00313 -0.01112 C -0.00365 -0.01274 -0.00434 -0.01389 -0.00469 -0.01528 C -0.00643 -0.02176 -0.004 -0.01806 -0.00781 -0.02362 C -0.01129 -0.02871 -0.00903 -0.02477 -0.0125 -0.02778 C -0.01337 -0.02871 -0.01406 -0.0301 -0.01493 -0.03056 C -0.0165 -0.03195 -0.01806 -0.03241 -0.01945 -0.03334 C -0.02031 -0.0338 -0.02118 -0.03403 -0.02188 -0.03473 L -0.02431 -0.0375 C -0.0257 -0.04514 -0.02656 -0.04561 -0.025 -0.05278 C -0.02483 -0.0544 -0.02413 -0.05579 -0.02344 -0.05695 C -0.02275 -0.05834 -0.02188 -0.0588 -0.02118 -0.05973 C -0.02066 -0.06112 -0.02031 -0.0632 -0.01945 -0.06389 L -0.0125 -0.06806 C -0.01181 -0.06852 -0.01094 -0.06875 -0.01025 -0.06945 C -0.00938 -0.07038 -0.00868 -0.07176 -0.00781 -0.07223 C -0.00643 -0.07362 -0.00452 -0.07338 -0.00313 -0.075 C -0.00139 -0.07732 0.00069 -0.0794 0.00225 -0.08195 C 0.00312 -0.08334 0.00382 -0.08496 0.00469 -0.08612 C 0.00538 -0.08727 0.00625 -0.08797 0.00694 -0.08889 C 0.0085 -0.09167 0.01007 -0.09445 0.0118 -0.09723 C 0.0125 -0.09862 0.01354 -0.09977 0.01406 -0.10139 C 0.01458 -0.10371 0.01597 -0.10926 0.01719 -0.11112 C 0.01788 -0.1125 0.01875 -0.11297 0.01944 -0.11389 C 0.02153 -0.12454 0.01875 -0.11158 0.02187 -0.12223 C 0.02205 -0.12362 0.02222 -0.12524 0.02257 -0.12639 C 0.02309 -0.12801 0.02361 -0.12917 0.0243 -0.13056 C 0.02604 -0.13635 0.02604 -0.13774 0.02725 -0.14445 L 0.02969 -0.15695 L 0.03055 -0.16112 C 0.0316 -0.1794 0.03055 -0.16621 0.03194 -0.17778 C 0.03229 -0.1801 0.03246 -0.18264 0.03281 -0.18473 C 0.03316 -0.18774 0.03385 -0.19028 0.03437 -0.19306 L 0.03507 -0.19723 C 0.03541 -0.19862 0.03559 -0.2 0.03594 -0.20139 C 0.03611 -0.20325 0.03611 -0.20533 0.0368 -0.20695 C 0.03698 -0.20857 0.03785 -0.20973 0.03819 -0.21112 C 0.03923 -0.21482 0.03941 -0.22084 0.04132 -0.22362 C 0.04271 -0.22593 0.04444 -0.22732 0.046 -0.22917 L 0.04844 -0.23195 C 0.0493 -0.23288 0.04982 -0.23426 0.05069 -0.23473 C 0.05625 -0.2382 0.05399 -0.23588 0.05781 -0.24028 C 0.0618 -0.23982 0.06562 -0.24075 0.06944 -0.23889 C 0.07031 -0.23866 0.07031 -0.23635 0.07031 -0.23473 C 0.07031 -0.23056 0.07014 -0.22639 0.06944 -0.22223 C 0.0691 -0.22061 0.0658 -0.21621 0.06475 -0.21528 C 0.06319 -0.21413 0.0618 -0.21343 0.06007 -0.2125 L 0.05555 -0.20973 C 0.05469 -0.20926 0.05382 -0.2088 0.05312 -0.20834 C 0.05208 -0.20788 0.05104 -0.20764 0.05 -0.20695 C 0.04844 -0.20625 0.04687 -0.2051 0.04531 -0.20417 C 0.04427 -0.20371 0.04323 -0.20348 0.04219 -0.20278 C 0.04062 -0.20209 0.03906 -0.20093 0.0375 -0.2 C 0.03646 -0.19954 0.03541 -0.19931 0.03437 -0.19862 C 0.0335 -0.19838 0.03281 -0.19769 0.03194 -0.19723 C 0.02361 -0.19306 0.03524 -0.19977 0.0243 -0.19306 C 0.02344 -0.1926 0.02257 -0.1926 0.02187 -0.19167 C 0.021 -0.19075 0.02031 -0.18982 0.01944 -0.18889 C 0.01302 -0.18334 0.02153 -0.19283 0.01475 -0.18473 C 0.01406 -0.18056 0.01319 -0.17871 0.01475 -0.17362 C 0.01528 -0.17223 0.01632 -0.17176 0.01719 -0.17084 C 0.021 -0.1713 0.025 -0.17153 0.02882 -0.17223 C 0.02986 -0.17246 0.03107 -0.17315 0.03194 -0.17362 C 0.0335 -0.17454 0.03507 -0.17639 0.0368 -0.17639 L 0.07812 -0.17778 C 0.08142 -0.1794 0.08142 -0.17917 0.08507 -0.18056 C 0.0868 -0.18125 0.08819 -0.18172 0.08975 -0.18195 C 0.09271 -0.18264 0.09548 -0.18288 0.09844 -0.18334 C 0.10642 -0.18288 0.11475 -0.18496 0.12257 -0.18195 C 0.1243 -0.18149 0.12361 -0.17639 0.1243 -0.17362 L 0.125 -0.16945 C 0.12621 -0.14931 0.12482 -0.1632 0.12656 -0.15278 C 0.12673 -0.15116 0.12673 -0.14908 0.12725 -0.14723 C 0.1276 -0.14584 0.1283 -0.14468 0.12882 -0.14306 C 0.12916 -0.1419 0.12934 -0.14028 0.12969 -0.13889 C 0.13003 -0.1375 0.1309 -0.13635 0.13125 -0.13473 C 0.13489 -0.11991 0.13073 -0.13172 0.13437 -0.12223 C 0.13403 -0.11667 0.13385 -0.11112 0.1335 -0.10556 C 0.13333 -0.10325 0.13298 -0.10116 0.13281 -0.09862 C 0.13246 -0.09607 0.13229 -0.09306 0.13194 -0.09028 C 0.13177 -0.08889 0.13194 -0.08704 0.13125 -0.08612 C 0.12986 -0.0845 0.12812 -0.08426 0.12656 -0.08334 C 0.12048 -0.07987 0.12778 -0.08473 0.12187 -0.07917 C 0.121 -0.07871 0.12014 -0.07848 0.11944 -0.07778 C 0.11857 -0.07709 0.11805 -0.0757 0.11719 -0.075 C 0.11562 -0.07385 0.1125 -0.07223 0.1125 -0.072 C 0.11094 -0.07292 0.10781 -0.07362 0.10625 -0.075 C 0.10538 -0.07593 0.10469 -0.07732 0.10382 -0.07778 C 0.10225 -0.07917 0.10069 -0.07963 0.0993 -0.08056 C 0.09844 -0.08102 0.09757 -0.08125 0.09687 -0.08195 C 0.09375 -0.08565 0.09531 -0.08426 0.09219 -0.08612 C 0.08975 -0.08565 0.08732 -0.08612 0.08507 -0.08473 C 0.08333 -0.0838 0.08055 -0.07917 0.08055 -0.07894 C 0.07864 -0.06991 0.07882 -0.07223 0.08055 -0.05556 C 0.08055 -0.05394 0.08125 -0.05255 0.08194 -0.05139 C 0.08264 -0.0507 0.0835 -0.05047 0.08437 -0.05 C 0.08628 -0.05047 0.09201 -0.05301 0.09444 -0.05 C 0.09514 -0.04931 0.09479 -0.04723 0.09531 -0.04584 C 0.09583 -0.04422 0.09687 -0.04306 0.09757 -0.04167 C 0.09739 -0.03797 0.09757 -0.02778 0.096 -0.02223 C 0.09548 -0.02084 0.09514 -0.01945 0.09444 -0.01806 C 0.09375 -0.0169 0.09305 -0.01621 0.09219 -0.01528 C 0.09184 -0.01389 0.09184 -0.0125 0.09132 -0.01112 C 0.08906 -0.00371 0.08871 -0.00371 0.08594 0.00138 C 0.08455 0.00856 0.08559 0.00416 0.08194 0.01388 C 0.08073 0.01712 0.07986 0.01967 0.07812 0.02222 C 0.07708 0.02337 0.07604 0.02407 0.075 0.025 C 0.07361 0.03217 0.07482 0.02824 0.06944 0.03472 L 0.06719 0.0375 C 0.06632 0.03842 0.06562 0.03958 0.06475 0.04027 L 0.06007 0.04305 C 0.05937 0.04351 0.0585 0.04351 0.05781 0.04444 C 0.05434 0.04837 0.05642 0.04675 0.05156 0.04861 C 0.0493 0.04814 0.04357 0.0493 0.04132 0.04444 C 0.0408 0.04328 0.0408 0.04166 0.04062 0.04027 C 0.03993 0.03564 0.04045 0.03009 0.03906 0.02638 C 0.03194 0.00787 0.04201 0.03518 0.0368 0.01805 C 0.03576 0.01504 0.03524 0.01064 0.0335 0.00972 C 0.0276 0.00601 0.03489 0.01087 0.02882 0.00555 C 0.02812 0.00486 0.02725 0.00462 0.02656 0.00416 C 0.02448 0.00231 0.02413 0.00023 0.02187 4.81481E-6 C 0.01111 -0.00163 0.00364 4.81481E-6 2.22222E-6 4.81481E-6 Z " pathEditMode="relative" rAng="0" ptsTypes="AAAAAAAAAAAAAAAAAAAAAAAAAAAAAAAAAAAAAAAAAAAAAAAAAAAAAAAAAAAAAAAAAAAAAAAAAAAAAAAAAAAAAAAAAAAAAAAAAAAAAAAAAAAAAAAAAAAAAAAAAAA">
                                      <p:cBhvr>
                                        <p:cTn id="6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9565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AU" sz="3000" b="1" dirty="0" smtClean="0">
                <a:solidFill>
                  <a:srgbClr val="C90000"/>
                </a:solidFill>
              </a:rPr>
              <a:t>Gender Identity</a:t>
            </a:r>
            <a:endParaRPr lang="en-AU" sz="3000" b="1" dirty="0">
              <a:solidFill>
                <a:srgbClr val="C9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324225" y="2307072"/>
            <a:ext cx="2495550" cy="2495550"/>
          </a:xfrm>
          <a:prstGeom prst="ellipse">
            <a:avLst/>
          </a:prstGeom>
          <a:gradFill flip="none" rotWithShape="1">
            <a:gsLst>
              <a:gs pos="100000">
                <a:srgbClr val="866600"/>
              </a:gs>
              <a:gs pos="51000">
                <a:srgbClr val="FFD961"/>
              </a:gs>
              <a:gs pos="88000">
                <a:srgbClr val="FFC000"/>
              </a:gs>
              <a:gs pos="0">
                <a:srgbClr val="FFF1C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4" name="Oval 23"/>
          <p:cNvSpPr/>
          <p:nvPr/>
        </p:nvSpPr>
        <p:spPr>
          <a:xfrm>
            <a:off x="4448660" y="3607886"/>
            <a:ext cx="45085" cy="450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5" name="Text Box 4"/>
          <p:cNvSpPr txBox="1"/>
          <p:nvPr/>
        </p:nvSpPr>
        <p:spPr>
          <a:xfrm>
            <a:off x="2258594" y="1842962"/>
            <a:ext cx="151447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Genderfluid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 Box 7"/>
          <p:cNvSpPr txBox="1"/>
          <p:nvPr/>
        </p:nvSpPr>
        <p:spPr>
          <a:xfrm>
            <a:off x="6531739" y="3375793"/>
            <a:ext cx="140017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Agender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8"/>
          <p:cNvSpPr txBox="1"/>
          <p:nvPr/>
        </p:nvSpPr>
        <p:spPr>
          <a:xfrm>
            <a:off x="3306345" y="1434671"/>
            <a:ext cx="255270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Genderfuck</a:t>
            </a:r>
            <a:endParaRPr lang="en-AU" sz="1200" dirty="0" smtClean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 Box 10"/>
          <p:cNvSpPr txBox="1"/>
          <p:nvPr/>
        </p:nvSpPr>
        <p:spPr>
          <a:xfrm>
            <a:off x="6200031" y="2570321"/>
            <a:ext cx="15811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Enby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9" name="Text Box 11"/>
          <p:cNvSpPr txBox="1"/>
          <p:nvPr/>
        </p:nvSpPr>
        <p:spPr>
          <a:xfrm>
            <a:off x="3830220" y="5494292"/>
            <a:ext cx="15049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" name="Text Box 12"/>
          <p:cNvSpPr txBox="1"/>
          <p:nvPr/>
        </p:nvSpPr>
        <p:spPr>
          <a:xfrm>
            <a:off x="1090948" y="2723518"/>
            <a:ext cx="19621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Gender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" name="Text Box 13"/>
          <p:cNvSpPr txBox="1"/>
          <p:nvPr/>
        </p:nvSpPr>
        <p:spPr>
          <a:xfrm>
            <a:off x="5889724" y="4269934"/>
            <a:ext cx="193833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Neutrois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" name="Text Box 14"/>
          <p:cNvSpPr txBox="1"/>
          <p:nvPr/>
        </p:nvSpPr>
        <p:spPr>
          <a:xfrm>
            <a:off x="1547664" y="5112860"/>
            <a:ext cx="25241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Bigender</a:t>
            </a:r>
            <a:endParaRPr lang="en-AU" sz="1200" dirty="0" smtClean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" name="Text Box 15"/>
          <p:cNvSpPr txBox="1"/>
          <p:nvPr/>
        </p:nvSpPr>
        <p:spPr>
          <a:xfrm>
            <a:off x="5612577" y="1842961"/>
            <a:ext cx="16192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Genderqueer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10"/>
          <p:cNvSpPr txBox="1"/>
          <p:nvPr/>
        </p:nvSpPr>
        <p:spPr>
          <a:xfrm>
            <a:off x="1451767" y="4283663"/>
            <a:ext cx="1613653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Female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7" name="Picture 2" descr="https://creativecommons.org/images/deed/cc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59215"/>
            <a:ext cx="390365" cy="39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22344" y="6249580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800" dirty="0" smtClean="0"/>
              <a:t>These slides have been derived from </a:t>
            </a:r>
          </a:p>
          <a:p>
            <a:pPr algn="just"/>
            <a:r>
              <a:rPr lang="en-AU" sz="800" dirty="0" smtClean="0"/>
              <a:t>CC work by </a:t>
            </a:r>
            <a:r>
              <a:rPr lang="en-AU" sz="800" dirty="0" smtClean="0">
                <a:hlinkClick r:id="rId4"/>
              </a:rPr>
              <a:t>www.translategender.org</a:t>
            </a:r>
            <a:r>
              <a:rPr lang="en-AU" sz="800" dirty="0" smtClean="0"/>
              <a:t> </a:t>
            </a:r>
          </a:p>
          <a:p>
            <a:pPr algn="just"/>
            <a:r>
              <a:rPr lang="en-AU" sz="800" dirty="0" smtClean="0"/>
              <a:t>and </a:t>
            </a:r>
            <a:r>
              <a:rPr lang="en-AU" sz="800" dirty="0" err="1" smtClean="0"/>
              <a:t>Ahuviya</a:t>
            </a:r>
            <a:r>
              <a:rPr lang="en-AU" sz="800" dirty="0" smtClean="0"/>
              <a:t> </a:t>
            </a:r>
            <a:r>
              <a:rPr lang="en-AU" sz="800" dirty="0" err="1" smtClean="0"/>
              <a:t>Harel</a:t>
            </a:r>
            <a:r>
              <a:rPr lang="en-AU" sz="800" dirty="0"/>
              <a:t>.</a:t>
            </a:r>
          </a:p>
        </p:txBody>
      </p:sp>
      <p:sp>
        <p:nvSpPr>
          <p:cNvPr id="20" name="Text Box 13"/>
          <p:cNvSpPr txBox="1"/>
          <p:nvPr/>
        </p:nvSpPr>
        <p:spPr>
          <a:xfrm>
            <a:off x="5293489" y="5112861"/>
            <a:ext cx="193833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Brotherboy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3"/>
          <p:cNvSpPr txBox="1"/>
          <p:nvPr/>
        </p:nvSpPr>
        <p:spPr>
          <a:xfrm>
            <a:off x="871388" y="3496816"/>
            <a:ext cx="193833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Sistergirl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3020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0.00023 C -0.00781 0.00509 -0.00416 0.00278 -0.01093 0.00694 L -0.01319 0.00833 C -0.01788 0.02014 -0.0118 0.00602 -0.01718 0.01389 C -0.01805 0.01481 -0.01805 0.01666 -0.01875 0.01805 C -0.01944 0.01921 -0.02048 0.01967 -0.02118 0.02083 C -0.02916 0.03333 -0.02291 0.02546 -0.02812 0.03194 C -0.02864 0.03333 -0.02899 0.03518 -0.02968 0.03611 C -0.03107 0.0375 -0.03316 0.03704 -0.03437 0.03889 C -0.03524 0.03981 -0.03593 0.04074 -0.0368 0.04166 C -0.0375 0.04213 -0.03836 0.04213 -0.03906 0.04305 C -0.0408 0.04467 -0.04201 0.04745 -0.04375 0.04861 L -0.04843 0.05139 L -0.05069 0.05278 C -0.05607 0.05231 -0.06145 0.05393 -0.06649 0.05139 C -0.06875 0.05 -0.07066 0.03773 -0.07118 0.03472 L -0.07187 0.03055 C -0.0717 0.02847 -0.07118 0.02176 -0.07031 0.01944 C -0.06944 0.01643 -0.06788 0.01412 -0.06718 0.01111 C -0.06701 0.00972 -0.06701 0.0081 -0.06649 0.00694 C -0.06597 0.00509 -0.06493 0.00416 -0.06406 0.00278 C -0.05972 -0.00741 -0.06319 -0.0044 -0.05868 -0.00695 C -0.05781 -0.00834 -0.05694 -0.00972 -0.05625 -0.01111 C -0.05573 -0.0125 -0.05555 -0.01412 -0.05468 -0.01528 C -0.05399 -0.01667 -0.05312 -0.01713 -0.05243 -0.01806 C -0.04444 -0.03912 -0.05295 -0.01759 -0.04687 -0.03056 C -0.04635 -0.03195 -0.046 -0.03357 -0.04531 -0.03472 C -0.04461 -0.03634 -0.04375 -0.0375 -0.04305 -0.03889 C -0.04253 -0.04028 -0.04201 -0.0419 -0.04149 -0.04306 C -0.03941 -0.04769 -0.03906 -0.0463 -0.0375 -0.05139 C -0.03732 -0.05278 -0.03715 -0.0544 -0.0368 -0.05556 C -0.03628 -0.05718 -0.03576 -0.05834 -0.03524 -0.05972 C -0.03489 -0.06111 -0.03472 -0.06273 -0.03437 -0.06389 C -0.03402 -0.06551 -0.03316 -0.06667 -0.03281 -0.06806 C -0.03211 -0.07084 -0.03177 -0.07361 -0.03125 -0.07639 L -0.03055 -0.08056 C -0.0302 -0.08195 -0.0302 -0.08357 -0.02968 -0.08472 C -0.02916 -0.08611 -0.02847 -0.0875 -0.02812 -0.08889 C -0.02743 -0.09167 -0.02708 -0.09445 -0.02656 -0.09722 C -0.02604 -0.1007 -0.02534 -0.10347 -0.025 -0.10695 C -0.02482 -0.11065 -0.02482 -0.11459 -0.0243 -0.11806 C -0.02395 -0.12107 -0.02326 -0.12361 -0.02274 -0.12639 C -0.02257 -0.12778 -0.0217 -0.13449 -0.02118 -0.13611 C -0.02014 -0.13912 -0.01944 -0.14259 -0.01805 -0.14445 L -0.01562 -0.14722 C -0.01319 -0.15394 -0.01493 -0.15093 -0.00937 -0.15417 L -0.00694 -0.15556 C -0.00468 -0.15486 -0.0026 -0.15486 -0.00069 -0.15139 C 0.00035 -0.14908 0.00226 -0.14306 0.00226 -0.14283 C 0.00278 -0.1375 0.00382 -0.13218 0.00382 -0.12639 C 0.00365 -0.10278 0.00348 -0.07917 0.00313 -0.05556 C 0.00295 -0.05093 0.00278 -0.0463 0.00226 -0.04167 C 0.00226 -0.04028 0.00174 -0.03912 0.00157 -0.0375 C 0.00122 -0.03496 0.00105 -0.03195 0.0007 -0.02917 C 0.00105 -0.01806 0.00018 -0.00671 0.00157 0.00416 C 0.00174 0.00602 0.00365 0.00324 0.00469 0.00278 C 0.00625 0.00185 0.00799 0.00162 0.00938 1.85185E-6 L 0.01407 -0.00556 C 0.01476 -0.00648 0.01545 -0.00787 0.01632 -0.00834 L 0.01875 -0.00972 C 0.01893 -0.01111 0.01893 -0.01296 0.01945 -0.01389 C 0.01997 -0.01528 0.02136 -0.01528 0.02188 -0.01667 C 0.02639 -0.03009 0.02049 -0.02153 0.0257 -0.02778 C 0.02605 -0.02917 0.02605 -0.03079 0.02657 -0.03195 C 0.02743 -0.03496 0.02969 -0.04028 0.02969 -0.04005 C 0.03056 -0.05602 0.03091 -0.05417 0.02969 -0.07084 C 0.02952 -0.07246 0.02934 -0.07408 0.02882 -0.075 C 0.0283 -0.07616 0.02726 -0.07593 0.02657 -0.07639 L 0.02813 -0.08472 C 0.02865 -0.0882 0.02882 -0.09051 0.03056 -0.09306 C 0.03108 -0.09445 0.03195 -0.09491 0.03282 -0.09584 C 0.03559 -0.09537 0.03976 -0.09653 0.04219 -0.09167 C 0.04341 -0.08935 0.04375 -0.08519 0.04532 -0.08334 C 0.04688 -0.08148 0.04809 -0.07894 0.05 -0.07778 L 0.05469 -0.075 C 0.05556 -0.07523 0.06615 -0.07431 0.07032 -0.07778 C 0.07101 -0.07871 0.07188 -0.07963 0.07257 -0.08056 C 0.07292 -0.08195 0.07292 -0.0838 0.07344 -0.08472 C 0.07396 -0.08611 0.07552 -0.08588 0.0757 -0.0875 C 0.07691 -0.09931 0.07605 -0.09884 0.07257 -0.10278 C 0.07136 -0.10232 0.0698 -0.10278 0.06875 -0.10139 C 0.06789 -0.1007 0.06754 -0.09884 0.06719 -0.09722 C 0.06563 -0.09144 0.0658 -0.08912 0.06476 -0.08334 C 0.06459 -0.08195 0.06424 -0.08056 0.06407 -0.07917 C 0.06372 -0.07593 0.06355 -0.07269 0.0632 -0.06945 C 0.06302 -0.06759 0.06268 -0.06597 0.0625 -0.06389 C 0.06216 -0.06042 0.06198 -0.05648 0.06181 -0.05278 C 0.06198 -0.04491 0.06198 -0.03704 0.0625 -0.02917 C 0.0625 -0.02778 0.0632 -0.02662 0.0632 -0.025 C 0.06493 -0.00648 0.06285 -0.01829 0.06476 -0.00834 C 0.06511 -0.00278 0.06528 0.00278 0.06563 0.00833 C 0.0658 0.01296 0.06632 0.01736 0.06632 0.02222 C 0.06632 0.03148 0.06632 0.04074 0.06563 0.05 C 0.06545 0.05162 0.06476 0.05301 0.06407 0.05416 C 0.06337 0.05486 0.0625 0.05509 0.06181 0.05555 C 0.0592 0.06204 0.06094 0.05903 0.05556 0.0625 L 0.05313 0.06389 C 0.05122 0.06342 0.04931 0.06319 0.04757 0.0625 C 0.04601 0.0618 0.04445 0.06065 0.04306 0.05972 L 0.03594 0.05555 C 0.03507 0.05509 0.03438 0.0544 0.03351 0.05416 L 0.03056 0.05278 C 0.02552 0.05324 0.02049 0.05324 0.01563 0.05416 C 0.01476 0.05416 0.01407 0.05509 0.0132 0.05555 C 0.01146 0.05602 0.00955 0.05648 0.00782 0.05694 C 0.00695 0.05787 0.00625 0.05879 0.00556 0.05972 C 0.00469 0.06018 0.00382 0.06018 0.00313 0.06111 C 0.00139 0.06273 -0.00156 0.06666 -0.00156 0.0669 C -0.00607 0.07824 0.00122 0.06018 -0.00781 0.07639 C -0.01076 0.08148 -0.0092 0.07986 -0.0125 0.08194 C -0.01267 0.08333 -0.01284 0.08495 -0.01319 0.08611 C -0.01389 0.08727 -0.01493 0.08773 -0.01562 0.08889 C -0.01649 0.09004 -0.01736 0.09143 -0.01805 0.09305 C -0.02118 0.1 -0.01753 0.09491 -0.02187 0.1 C -0.02257 0.10324 -0.02274 0.10555 -0.0243 0.10833 C -0.025 0.10949 -0.02569 0.11018 -0.02656 0.11111 C -0.03107 0.12291 -0.02517 0.10879 -0.03055 0.11666 C -0.03125 0.11759 -0.03125 0.11991 -0.03194 0.12083 C -0.03489 0.12384 -0.03836 0.12361 -0.04149 0.125 C -0.05295 0.12986 -0.03889 0.12592 -0.05156 0.12916 C -0.05243 0.1287 -0.05347 0.12847 -0.05399 0.12778 C -0.05711 0.12315 -0.0552 0.11528 -0.05468 0.10972 C -0.05468 0.1081 -0.05451 0.10671 -0.05399 0.10555 C -0.05347 0.1037 -0.05243 0.10278 -0.05156 0.10139 C -0.05104 0.1 -0.05069 0.09815 -0.05 0.09722 C -0.04878 0.09491 -0.04531 0.09166 -0.04531 0.0919 C -0.04479 0.09028 -0.04444 0.08842 -0.04375 0.0875 C -0.04323 0.08657 -0.04218 0.08657 -0.04149 0.08611 C -0.04062 0.08518 -0.03993 0.08426 -0.03906 0.08333 C -0.03819 0.08194 -0.03767 0.08009 -0.0368 0.07916 C -0.03611 0.07824 -0.03524 0.07847 -0.03437 0.07778 C -0.03281 0.07592 -0.03125 0.07407 -0.02968 0.07222 C -0.02899 0.07129 -0.0283 0.06991 -0.02743 0.06944 C -0.0243 0.06736 -0.02569 0.06875 -0.02274 0.06528 C -0.02222 0.06389 -0.0217 0.06227 -0.02118 0.06111 C -0.01736 0.05324 -0.0177 0.05416 -0.01406 0.05 C -0.01354 0.04653 -0.01319 0.04421 -0.0118 0.04166 C -0.01111 0.04028 -0.01024 0.03981 -0.00937 0.03889 C -0.00833 0.03611 -0.00764 0.03287 -0.00625 0.03055 C -0.00451 0.02731 -0.00347 0.02592 -0.00243 0.02222 C -0.00156 0.01898 -0.00121 0.01412 -0.00069 0.01111 C -3.33333E-6 0.00486 -0.00017 0.00185 -3.33333E-6 1.85185E-6 Z " pathEditMode="relative" rAng="0" ptsTypes="AAAAAAAAAAAAAAAAAAAAAAAAAAAAAAAAAAAAAAAAAAAAAAAAAAAAAAAAAAAAAAAAAAAAAAAAAAAAAAAAAAAAAAAAAAAAAAAAAAAAAAAAAAAAAAAAAAAAAAAAAAAAAAAAAAAAAAAAAAAAAAA">
                                      <p:cBhvr>
                                        <p:cTn id="6" dur="4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609600" y="427038"/>
            <a:ext cx="8229600" cy="9565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AU" sz="3000" b="1" dirty="0" smtClean="0">
                <a:solidFill>
                  <a:srgbClr val="C90000"/>
                </a:solidFill>
              </a:rPr>
              <a:t>Romantic Attraction</a:t>
            </a:r>
            <a:endParaRPr lang="en-AU" sz="3000" b="1" dirty="0">
              <a:solidFill>
                <a:srgbClr val="C9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340969" y="2302547"/>
            <a:ext cx="2495550" cy="2495550"/>
          </a:xfrm>
          <a:prstGeom prst="ellipse">
            <a:avLst/>
          </a:prstGeom>
          <a:gradFill flip="none" rotWithShape="1">
            <a:gsLst>
              <a:gs pos="100000">
                <a:srgbClr val="00602B"/>
              </a:gs>
              <a:gs pos="51000">
                <a:srgbClr val="66D490"/>
              </a:gs>
              <a:gs pos="88000">
                <a:srgbClr val="27894C"/>
              </a:gs>
              <a:gs pos="0">
                <a:srgbClr val="D8F4E3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5" name="Text Box 4"/>
          <p:cNvSpPr txBox="1"/>
          <p:nvPr/>
        </p:nvSpPr>
        <p:spPr>
          <a:xfrm>
            <a:off x="1619672" y="2378028"/>
            <a:ext cx="16097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 Box 7"/>
          <p:cNvSpPr txBox="1"/>
          <p:nvPr/>
        </p:nvSpPr>
        <p:spPr>
          <a:xfrm>
            <a:off x="6453597" y="2742920"/>
            <a:ext cx="185737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10"/>
          <p:cNvSpPr txBox="1"/>
          <p:nvPr/>
        </p:nvSpPr>
        <p:spPr>
          <a:xfrm>
            <a:off x="1436873" y="3826901"/>
            <a:ext cx="1404103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Text Box 11"/>
          <p:cNvSpPr txBox="1"/>
          <p:nvPr/>
        </p:nvSpPr>
        <p:spPr>
          <a:xfrm>
            <a:off x="6000287" y="4535917"/>
            <a:ext cx="19145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9" name="Text Box 13"/>
          <p:cNvSpPr txBox="1"/>
          <p:nvPr/>
        </p:nvSpPr>
        <p:spPr>
          <a:xfrm>
            <a:off x="6315483" y="3665812"/>
            <a:ext cx="193833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 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" name="Text Box 14"/>
          <p:cNvSpPr txBox="1"/>
          <p:nvPr/>
        </p:nvSpPr>
        <p:spPr>
          <a:xfrm>
            <a:off x="3133051" y="1666718"/>
            <a:ext cx="25241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Lesbian Romantic</a:t>
            </a:r>
            <a:endParaRPr lang="en-AU" sz="1200" dirty="0" smtClean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" name="Text Box 15"/>
          <p:cNvSpPr txBox="1"/>
          <p:nvPr/>
        </p:nvSpPr>
        <p:spPr>
          <a:xfrm>
            <a:off x="5713048" y="1872815"/>
            <a:ext cx="179070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Gynoromantic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" name="Text Box 10"/>
          <p:cNvSpPr txBox="1"/>
          <p:nvPr/>
        </p:nvSpPr>
        <p:spPr>
          <a:xfrm>
            <a:off x="7297375" y="5826973"/>
            <a:ext cx="1364604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" name="Text Box 10"/>
          <p:cNvSpPr txBox="1"/>
          <p:nvPr/>
        </p:nvSpPr>
        <p:spPr>
          <a:xfrm>
            <a:off x="5836519" y="5534087"/>
            <a:ext cx="173747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Greyromantic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10"/>
          <p:cNvSpPr txBox="1"/>
          <p:nvPr/>
        </p:nvSpPr>
        <p:spPr>
          <a:xfrm>
            <a:off x="2069611" y="4725144"/>
            <a:ext cx="1712831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5" name="Text Box 11"/>
          <p:cNvSpPr txBox="1"/>
          <p:nvPr/>
        </p:nvSpPr>
        <p:spPr>
          <a:xfrm>
            <a:off x="3782442" y="5153684"/>
            <a:ext cx="19145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Heteroromantic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6" name="Oval 35"/>
          <p:cNvSpPr/>
          <p:nvPr/>
        </p:nvSpPr>
        <p:spPr>
          <a:xfrm>
            <a:off x="4449798" y="2475345"/>
            <a:ext cx="45085" cy="450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pic>
        <p:nvPicPr>
          <p:cNvPr id="37" name="Picture 2" descr="https://creativecommons.org/images/deed/cc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59215"/>
            <a:ext cx="390365" cy="39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22344" y="6249580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800" dirty="0" smtClean="0"/>
              <a:t>These slides have been derived from </a:t>
            </a:r>
          </a:p>
          <a:p>
            <a:pPr algn="just"/>
            <a:r>
              <a:rPr lang="en-AU" sz="800" dirty="0" smtClean="0"/>
              <a:t>CC work by </a:t>
            </a:r>
            <a:r>
              <a:rPr lang="en-AU" sz="800" dirty="0" smtClean="0">
                <a:hlinkClick r:id="rId4"/>
              </a:rPr>
              <a:t>www.translategender.org</a:t>
            </a:r>
            <a:r>
              <a:rPr lang="en-AU" sz="800" dirty="0" smtClean="0"/>
              <a:t> </a:t>
            </a:r>
          </a:p>
          <a:p>
            <a:pPr algn="just"/>
            <a:r>
              <a:rPr lang="en-AU" sz="800" dirty="0" smtClean="0"/>
              <a:t>and </a:t>
            </a:r>
            <a:r>
              <a:rPr lang="en-AU" sz="800" dirty="0" err="1" smtClean="0"/>
              <a:t>Ahuviya</a:t>
            </a:r>
            <a:r>
              <a:rPr lang="en-AU" sz="800" dirty="0" smtClean="0"/>
              <a:t> </a:t>
            </a:r>
            <a:r>
              <a:rPr lang="en-AU" sz="800" dirty="0" err="1" smtClean="0"/>
              <a:t>Harel</a:t>
            </a:r>
            <a:r>
              <a:rPr lang="en-AU" sz="800" dirty="0"/>
              <a:t>.</a:t>
            </a:r>
          </a:p>
        </p:txBody>
      </p:sp>
      <p:sp>
        <p:nvSpPr>
          <p:cNvPr id="39" name="Text Box 10"/>
          <p:cNvSpPr txBox="1"/>
          <p:nvPr/>
        </p:nvSpPr>
        <p:spPr>
          <a:xfrm>
            <a:off x="1436872" y="2995967"/>
            <a:ext cx="1404103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Queer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1251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1.66667E-6 0.00023 C 0.00799 0.00092 0.01146 0.00092 0.01875 0.00277 C 0.02084 0.00324 0.02518 0.00463 0.02743 0.00555 C 0.03073 0.00671 0.03056 0.00717 0.03438 0.00833 C 0.03629 0.00879 0.03854 0.00926 0.04063 0.00972 L 0.04531 0.0125 C 0.04618 0.01296 0.04688 0.01296 0.04774 0.01388 C 0.0507 0.01759 0.04913 0.0162 0.05313 0.01805 C 0.05851 0.0243 0.05608 0.02245 0.06024 0.025 C 0.06129 0.02638 0.0625 0.02708 0.0632 0.02916 C 0.06372 0.03055 0.06372 0.03287 0.06406 0.03472 C 0.06563 0.04467 0.06389 0.03171 0.06563 0.04583 C 0.06545 0.04814 0.06545 0.05046 0.06493 0.05277 C 0.06215 0.06342 0.06268 0.05856 0.05938 0.06388 C 0.05851 0.06504 0.05781 0.06666 0.05695 0.06805 C 0.05625 0.06898 0.05538 0.06967 0.05469 0.07083 C 0.05382 0.07199 0.05313 0.07361 0.05243 0.075 C 0.0507 0.07685 0.04896 0.07801 0.04774 0.08055 C 0.04549 0.08402 0.0434 0.08842 0.04063 0.09027 C 0.0382 0.09166 0.03577 0.09236 0.03368 0.09444 C 0.03195 0.09583 0.03038 0.09699 0.02899 0.09861 C 0.02795 0.0993 0.02743 0.10046 0.02656 0.10138 C 0.02518 0.10231 0.02396 0.10324 0.02274 0.10416 C 0.02118 0.10509 0.01927 0.10509 0.01806 0.10694 C 0.01719 0.10787 0.01649 0.10902 0.01563 0.10972 C 0.0132 0.11134 0.01059 0.11134 0.00868 0.11388 C 0.0059 0.11689 0.00521 0.11828 0.00156 0.11944 C -1.66667E-6 0.1199 -0.00173 0.12013 -0.00312 0.12083 C -0.00538 0.12152 -0.00729 0.12291 -0.00937 0.12361 C -0.01215 0.12407 -0.01753 0.12523 -0.02031 0.12638 C -0.02118 0.12662 -0.02187 0.12731 -0.02257 0.12777 C -0.0243 0.12824 -0.02587 0.12847 -0.02726 0.12916 C -0.03541 0.13263 -0.02899 0.13101 -0.03507 0.13333 C -0.0368 0.13379 -0.03837 0.13402 -0.03976 0.13472 C -0.04132 0.13495 -0.04253 0.13564 -0.04375 0.13611 C -0.04479 0.13703 -0.04583 0.13796 -0.04687 0.13888 C -0.04948 0.14051 -0.05243 0.14027 -0.05469 0.14305 C -0.05555 0.14398 -0.05625 0.14513 -0.05694 0.14583 C -0.06007 0.14814 -0.0618 0.14606 -0.06476 0.15 C -0.07153 0.15787 -0.06319 0.14838 -0.06944 0.15416 C -0.07048 0.15486 -0.07101 0.15601 -0.07187 0.15694 C -0.07257 0.1574 -0.07361 0.1574 -0.0743 0.15833 C -0.07587 0.15995 -0.0776 0.16134 -0.07882 0.16388 C -0.08194 0.16921 -0.08038 0.16689 -0.08351 0.17083 C -0.08333 0.17407 -0.08368 0.17754 -0.08281 0.18055 C -0.08246 0.18171 -0.08125 0.18101 -0.08055 0.18194 C -0.07482 0.18865 -0.08142 0.18402 -0.07569 0.1875 C -0.07396 0.18703 -0.07205 0.18657 -0.07031 0.18611 C -0.06944 0.18564 -0.06857 0.18564 -0.06805 0.18472 C -0.06753 0.18356 -0.06753 0.18194 -0.06719 0.18055 C -0.06753 0.17546 -0.06753 0.17013 -0.06805 0.16527 C -0.0684 0.16226 -0.07205 0.15671 -0.07257 0.15555 C -0.07934 0.14189 -0.06857 0.16157 -0.07656 0.14722 C -0.07916 0.13333 -0.07482 0.15439 -0.07969 0.13888 C -0.08055 0.13611 -0.08073 0.13333 -0.08125 0.13055 L -0.08194 0.12638 C -0.08177 0.11759 -0.08194 0.10856 -0.08125 0.1 C -0.08038 0.08449 -0.08055 0.09305 -0.07812 0.08472 C -0.07778 0.08333 -0.07778 0.08171 -0.07726 0.08055 C -0.07639 0.07754 -0.07482 0.07523 -0.0743 0.07222 C -0.07396 0.07083 -0.07396 0.06921 -0.07344 0.06805 C -0.0717 0.06319 -0.07101 0.06435 -0.06875 0.06111 C -0.06666 0.05787 -0.0658 0.05463 -0.06319 0.05277 C -0.0618 0.05138 -0.05851 0.05 -0.05851 0.05023 C -0.05451 0.05046 -0.05017 0.05046 -0.04601 0.05138 C -0.04496 0.05138 -0.04392 0.05185 -0.04305 0.05277 C -0.04132 0.05416 -0.03976 0.05648 -0.03819 0.05833 C -0.0375 0.05926 -0.0368 0.05972 -0.03594 0.06111 C -0.03142 0.06921 -0.03194 0.06736 -0.02882 0.075 C -0.0283 0.07615 -0.02778 0.07754 -0.02726 0.07916 C -0.02708 0.08032 -0.02691 0.08194 -0.02656 0.08333 C -0.02569 0.08611 -0.02361 0.09051 -0.02257 0.09305 C -0.02205 0.09467 -0.0217 0.09676 -0.02101 0.09861 C -0.01996 0.10185 -0.01857 0.10532 -0.01719 0.10833 C -0.01666 0.10949 -0.01632 0.11111 -0.01562 0.1125 C -0.01302 0.11805 -0.01371 0.11481 -0.0118 0.12083 C -0.01076 0.1243 -0.00989 0.12847 -0.00851 0.13194 C -0.00798 0.13333 -0.00746 0.13449 -0.00694 0.13611 C -0.00347 0.15046 -0.00781 0.13888 -0.00312 0.15 C -0.00278 0.15231 -0.00295 0.15463 -0.00226 0.15694 C -0.00173 0.15995 -0.00017 0.1625 0.0007 0.16527 C 0.00122 0.16666 0.00191 0.16782 0.00243 0.16944 C 0.0059 0.18819 0.00191 0.16898 0.00556 0.18333 C 0.00729 0.1912 0.00469 0.18356 0.00781 0.19166 C 0.00834 0.19652 0.00868 0.20208 0.01024 0.20694 C 0.01077 0.20879 0.01129 0.21041 0.01181 0.2125 C 0.01233 0.21504 0.01268 0.21805 0.0132 0.22083 C 0.01354 0.22222 0.01372 0.22338 0.01406 0.225 C 0.01493 0.23194 0.01441 0.2287 0.01563 0.23472 C 0.01545 0.24907 0.01545 0.26342 0.01493 0.27777 C 0.01459 0.28055 0.01372 0.28333 0.0132 0.28611 C 0.01302 0.2875 0.01302 0.28912 0.0125 0.29027 L 0.01024 0.29444 C 0.0099 0.29583 0.00972 0.29745 0.00938 0.29861 C 0.00799 0.30138 0.00573 0.30185 0.00399 0.30277 C -0.00087 0.30833 0.00417 0.30301 -0.00156 0.30694 C -0.00278 0.30763 -0.00364 0.30879 -0.00469 0.30972 C -0.0066 0.31111 -0.00816 0.31134 -0.01007 0.3125 C -0.01111 0.31273 -0.0118 0.31342 -0.0125 0.31388 C -0.01614 0.31342 -0.01996 0.31319 -0.02344 0.3125 C -0.03194 0.31041 -0.02726 0.31041 -0.03194 0.30833 C -0.03333 0.30763 -0.03455 0.3074 -0.03594 0.30694 C -0.0368 0.30601 -0.0375 0.30486 -0.03819 0.30416 C -0.03906 0.30347 -0.0401 0.30347 -0.04062 0.30277 C -0.04166 0.30138 -0.04357 0.29421 -0.04375 0.29305 C -0.04357 0.28287 -0.04357 0.27245 -0.04305 0.2625 C -0.04236 0.2449 -0.04271 0.25856 -0.04132 0.24861 C -0.04114 0.24583 -0.0408 0.24305 -0.04062 0.24027 C -0.04028 0.23564 -0.04028 0.23078 -0.03976 0.22638 C -0.03958 0.22338 -0.03871 0.22083 -0.03819 0.21805 C -0.03732 0.21088 -0.03785 0.21412 -0.0368 0.20833 C -0.03646 0.20463 -0.03646 0.20069 -0.03594 0.19722 C -0.03576 0.19421 -0.03437 0.18888 -0.03437 0.18912 C -0.03403 0.18564 -0.03403 0.18217 -0.03351 0.17916 C -0.03333 0.17662 -0.03246 0.17453 -0.03194 0.17222 C -0.0316 0.16898 -0.0316 0.16551 -0.03125 0.1625 C -0.03107 0.16041 -0.03073 0.15879 -0.03055 0.15694 C -0.03021 0.15463 -0.03003 0.15208 -0.02969 0.15 C -0.02951 0.14838 -0.02916 0.14722 -0.02882 0.14583 C -0.02864 0.14398 -0.0283 0.14213 -0.02812 0.14027 C -0.02778 0.13796 -0.02778 0.13541 -0.02726 0.13333 C -0.02691 0.13032 -0.02621 0.12777 -0.02569 0.125 L -0.025 0.12083 C -0.02482 0.11944 -0.02448 0.11805 -0.0243 0.11666 C -0.02396 0.11481 -0.02396 0.11273 -0.02344 0.11111 C -0.02326 0.10949 -0.02222 0.10833 -0.02187 0.10694 C -0.02014 0.1 -0.02066 0.09907 -0.01944 0.09305 C -0.0191 0.09004 -0.01857 0.0875 -0.01805 0.08472 C -0.01771 0.08333 -0.01753 0.08171 -0.01719 0.08055 L -0.01562 0.075 C -0.01528 0.07268 -0.01528 0.07013 -0.01476 0.06805 C -0.01441 0.06412 -0.01371 0.06064 -0.01319 0.05694 C -0.01302 0.0537 -0.01302 0.05023 -0.0125 0.04722 C -0.01232 0.04421 -0.01146 0.04166 -0.01094 0.03888 C -0.00972 0.03032 -0.01059 0.03495 -0.00851 0.025 C -0.00833 0.02361 -0.00798 0.02222 -0.00781 0.02083 C -0.00746 0.01898 -0.00746 0.01689 -0.00694 0.01527 C -0.00677 0.01365 -0.00607 0.0125 -0.00555 0.01111 C -0.00521 0.00972 -0.00521 0.0081 -0.00469 0.00694 C -0.00382 0.00393 -0.00243 0.00138 -0.00156 -0.00139 L -1.66667E-6 4.07407E-6 Z " pathEditMode="relative" rAng="0" ptsTypes="AAAAAAAAAAAAAAAAAAAAAAAAAAAAAAAAAAAAAAAAAAAAAAAAAAAAAAAAAAAAAAAAAAAAAAAAAAAAAAAAAAAAAAAAAAAAAAAAAAAAAAAAAAAAAAAAAAAAAAAAAAAAAAAAAAAAAAAAAAAAAA">
                                      <p:cBhvr>
                                        <p:cTn id="6" dur="2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15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609600" y="427038"/>
            <a:ext cx="8229600" cy="9565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AU" b="1" dirty="0" smtClean="0">
                <a:solidFill>
                  <a:srgbClr val="C90000"/>
                </a:solidFill>
              </a:rPr>
              <a:t>Sexual Attraction</a:t>
            </a:r>
            <a:endParaRPr lang="en-AU" b="1" dirty="0">
              <a:solidFill>
                <a:srgbClr val="C9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350962" y="2303609"/>
            <a:ext cx="2495550" cy="2495550"/>
          </a:xfrm>
          <a:prstGeom prst="ellipse">
            <a:avLst/>
          </a:prstGeom>
          <a:gradFill flip="none" rotWithShape="1">
            <a:gsLst>
              <a:gs pos="100000">
                <a:srgbClr val="004F8A"/>
              </a:gs>
              <a:gs pos="50000">
                <a:srgbClr val="4BB2FF"/>
              </a:gs>
              <a:gs pos="88000">
                <a:srgbClr val="0070C0"/>
              </a:gs>
              <a:gs pos="0">
                <a:srgbClr val="BDE3FF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4" name="Text Box 4"/>
          <p:cNvSpPr txBox="1"/>
          <p:nvPr/>
        </p:nvSpPr>
        <p:spPr>
          <a:xfrm>
            <a:off x="1641958" y="2522044"/>
            <a:ext cx="16097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Text Box 7"/>
          <p:cNvSpPr txBox="1"/>
          <p:nvPr/>
        </p:nvSpPr>
        <p:spPr>
          <a:xfrm>
            <a:off x="6055009" y="2796033"/>
            <a:ext cx="185737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Androsexual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6" name="Text Box 10"/>
          <p:cNvSpPr txBox="1"/>
          <p:nvPr/>
        </p:nvSpPr>
        <p:spPr>
          <a:xfrm>
            <a:off x="1459160" y="3694338"/>
            <a:ext cx="1404103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7" name="Text Box 11"/>
          <p:cNvSpPr txBox="1"/>
          <p:nvPr/>
        </p:nvSpPr>
        <p:spPr>
          <a:xfrm>
            <a:off x="5401059" y="4865751"/>
            <a:ext cx="19145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Monosexual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Text Box 13"/>
          <p:cNvSpPr txBox="1"/>
          <p:nvPr/>
        </p:nvSpPr>
        <p:spPr>
          <a:xfrm>
            <a:off x="6014527" y="3757040"/>
            <a:ext cx="193833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Gay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9" name="Text Box 14"/>
          <p:cNvSpPr txBox="1"/>
          <p:nvPr/>
        </p:nvSpPr>
        <p:spPr>
          <a:xfrm>
            <a:off x="2185991" y="1835026"/>
            <a:ext cx="25241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Lesbian</a:t>
            </a: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0" name="Text Box 15"/>
          <p:cNvSpPr txBox="1"/>
          <p:nvPr/>
        </p:nvSpPr>
        <p:spPr>
          <a:xfrm>
            <a:off x="5163255" y="1835026"/>
            <a:ext cx="179070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Gynosexual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1" name="Text Box 10"/>
          <p:cNvSpPr txBox="1"/>
          <p:nvPr/>
        </p:nvSpPr>
        <p:spPr>
          <a:xfrm>
            <a:off x="7092280" y="5970989"/>
            <a:ext cx="1364604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" name="Text Box 10"/>
          <p:cNvSpPr txBox="1"/>
          <p:nvPr/>
        </p:nvSpPr>
        <p:spPr>
          <a:xfrm>
            <a:off x="5623407" y="5678103"/>
            <a:ext cx="173747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Greysexual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" name="Text Box 10"/>
          <p:cNvSpPr txBox="1"/>
          <p:nvPr/>
        </p:nvSpPr>
        <p:spPr>
          <a:xfrm>
            <a:off x="1896239" y="4700297"/>
            <a:ext cx="1712831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err="1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4" name="Text Box 11"/>
          <p:cNvSpPr txBox="1"/>
          <p:nvPr/>
        </p:nvSpPr>
        <p:spPr>
          <a:xfrm>
            <a:off x="3708882" y="5355633"/>
            <a:ext cx="191452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Heterosexual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5" name="Oval 34"/>
          <p:cNvSpPr/>
          <p:nvPr/>
        </p:nvSpPr>
        <p:spPr>
          <a:xfrm>
            <a:off x="4635783" y="4612412"/>
            <a:ext cx="45085" cy="450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pic>
        <p:nvPicPr>
          <p:cNvPr id="36" name="Picture 2" descr="https://creativecommons.org/images/deed/cc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59215"/>
            <a:ext cx="390365" cy="39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22344" y="6249580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800" dirty="0" smtClean="0"/>
              <a:t>These slides have been derived from </a:t>
            </a:r>
          </a:p>
          <a:p>
            <a:pPr algn="just"/>
            <a:r>
              <a:rPr lang="en-AU" sz="800" dirty="0" smtClean="0"/>
              <a:t>CC work by </a:t>
            </a:r>
            <a:r>
              <a:rPr lang="en-AU" sz="800" dirty="0" smtClean="0">
                <a:hlinkClick r:id="rId4"/>
              </a:rPr>
              <a:t>www.translategender.org</a:t>
            </a:r>
            <a:r>
              <a:rPr lang="en-AU" sz="800" dirty="0" smtClean="0"/>
              <a:t> </a:t>
            </a:r>
          </a:p>
          <a:p>
            <a:pPr algn="just"/>
            <a:r>
              <a:rPr lang="en-AU" sz="800" dirty="0" smtClean="0"/>
              <a:t>and </a:t>
            </a:r>
            <a:r>
              <a:rPr lang="en-AU" sz="800" dirty="0" err="1" smtClean="0"/>
              <a:t>Ahuviya</a:t>
            </a:r>
            <a:r>
              <a:rPr lang="en-AU" sz="800" dirty="0" smtClean="0"/>
              <a:t> </a:t>
            </a:r>
            <a:r>
              <a:rPr lang="en-AU" sz="800" dirty="0" err="1" smtClean="0"/>
              <a:t>Harel</a:t>
            </a:r>
            <a:r>
              <a:rPr lang="en-AU" sz="800" dirty="0"/>
              <a:t>.</a:t>
            </a:r>
          </a:p>
        </p:txBody>
      </p:sp>
      <p:sp>
        <p:nvSpPr>
          <p:cNvPr id="38" name="Text Box 15"/>
          <p:cNvSpPr txBox="1"/>
          <p:nvPr/>
        </p:nvSpPr>
        <p:spPr>
          <a:xfrm>
            <a:off x="3708882" y="1484784"/>
            <a:ext cx="179070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Queer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0418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-1.11111E-6 0.00023 C 0.00347 -0.00047 0.01129 -0.00093 0.01563 -0.00278 C 0.01719 -0.00371 0.01892 -0.00394 0.02031 -0.00556 C 0.02118 -0.00649 0.0217 -0.00788 0.02274 -0.00834 C 0.02413 -0.00973 0.0257 -0.01019 0.02743 -0.01112 C 0.02813 -0.01158 0.02899 -0.01181 0.02969 -0.0125 C 0.03299 -0.01644 0.03438 -0.01737 0.03681 -0.02223 C 0.03733 -0.02362 0.03785 -0.025 0.0382 -0.02639 C 0.03889 -0.02917 0.03993 -0.03473 0.03993 -0.0345 C 0.03976 -0.03542 0.03872 -0.05209 0.0375 -0.05278 L 0.03524 -0.05417 C 0.03368 -0.05834 0.03351 -0.05926 0.03125 -0.0625 C 0.03056 -0.06366 0.02969 -0.06436 0.02899 -0.06528 C 0.02795 -0.06968 0.02813 -0.07014 0.02656 -0.07362 C 0.0257 -0.07524 0.02483 -0.07639 0.02431 -0.07778 C 0.02361 -0.07917 0.02327 -0.08079 0.02274 -0.08195 C 0.01892 -0.08959 0.01858 -0.08959 0.01493 -0.09445 C 0.01267 -0.10556 0.01597 -0.0926 0.01181 -0.1 C 0.01111 -0.10116 0.01146 -0.10325 0.01094 -0.10417 C 0.01007 -0.10602 0.00868 -0.10695 0.00781 -0.10834 C 0.00695 -0.10973 0.00608 -0.11112 0.00556 -0.1125 C 0.00434 -0.11528 0.00347 -0.11806 0.00243 -0.12084 L 0.0007 -0.125 C 0.00017 -0.12639 -0.00035 -0.12778 -0.00069 -0.12917 C -0.00121 -0.13102 -0.00173 -0.13334 -0.00226 -0.13473 C -0.00295 -0.13612 -0.00382 -0.13658 -0.00469 -0.1375 C -0.00746 -0.14491 -0.00555 -0.13866 -0.00694 -0.14862 L -0.00937 -0.16112 C -0.00955 -0.1625 -0.01007 -0.16389 -0.01007 -0.16528 C -0.01042 -0.16713 -0.01042 -0.16922 -0.01094 -0.17084 C -0.01163 -0.17269 -0.0125 -0.17362 -0.01319 -0.175 C -0.01528 -0.18565 -0.01267 -0.17269 -0.01562 -0.18334 C -0.01597 -0.18473 -0.01597 -0.18635 -0.01632 -0.1875 C -0.01753 -0.19051 -0.01944 -0.19584 -0.01944 -0.19561 C -0.02083 -0.2044 -0.01996 -0.19977 -0.02187 -0.20973 L -0.02257 -0.21389 C -0.02292 -0.21528 -0.02309 -0.2169 -0.02344 -0.21806 L -0.025 -0.22223 C -0.02517 -0.22408 -0.02604 -0.2301 -0.02656 -0.23195 C -0.02708 -0.23357 -0.02778 -0.23473 -0.02812 -0.23612 C -0.02882 -0.23889 -0.02917 -0.24167 -0.02969 -0.24445 L -0.03055 -0.24862 C -0.03073 -0.25 -0.03108 -0.25139 -0.03125 -0.25278 C -0.03177 -0.25649 -0.03212 -0.26042 -0.03281 -0.26389 L -0.03437 -0.27223 C -0.03403 -0.27963 -0.03403 -0.28727 -0.03351 -0.29445 C -0.03351 -0.29607 -0.03333 -0.29769 -0.03281 -0.29862 C -0.03229 -0.3 -0.03125 -0.30047 -0.03055 -0.30139 C -0.02969 -0.30278 -0.02899 -0.3044 -0.02812 -0.30556 C -0.02621 -0.30834 -0.02292 -0.31227 -0.02031 -0.31389 C -0.01892 -0.31505 -0.01719 -0.31575 -0.01562 -0.31667 L -0.01319 -0.31806 L -0.01094 -0.31945 C -0.00521 -0.31922 0.00764 -0.31922 0.01563 -0.31667 C 0.01858 -0.31575 0.01754 -0.31505 0.02031 -0.3125 C 0.02101 -0.31204 0.02188 -0.31158 0.02274 -0.31112 C 0.02344 -0.30973 0.02413 -0.30834 0.025 -0.30695 C 0.0257 -0.30602 0.02674 -0.30556 0.02743 -0.30417 C 0.02847 -0.30186 0.03056 -0.29584 0.03056 -0.29561 C 0.03021 -0.28982 0.03004 -0.2838 0.02969 -0.27778 C 0.02952 -0.27639 0.02934 -0.27477 0.02899 -0.27362 C 0.0283 -0.27246 0.02743 -0.27176 0.02656 -0.27084 C 0.02379 -0.26389 0.02622 -0.26875 0.02274 -0.26528 C 0.0217 -0.26459 0.02118 -0.2632 0.02031 -0.2625 C 0.01875 -0.26135 0.01719 -0.26065 0.01563 -0.25973 L 0.0132 -0.25834 C 0.00521 -0.2588 -0.00295 -0.25903 -0.01094 -0.25973 C -0.0118 -0.25996 -0.0125 -0.26088 -0.01319 -0.26112 C -0.01458 -0.26181 -0.01805 -0.2625 -0.01944 -0.26389 C -0.02118 -0.26575 -0.0243 -0.26945 -0.0243 -0.26922 L -0.02726 -0.27778 C -0.02778 -0.27917 -0.02812 -0.28102 -0.02882 -0.28195 L -0.03125 -0.28473 C -0.03177 -0.28612 -0.03212 -0.28774 -0.03281 -0.28889 C -0.03576 -0.29422 -0.03698 -0.29144 -0.04132 -0.29028 L -0.05069 -0.28473 L -0.05312 -0.28334 C -0.05382 -0.28288 -0.05486 -0.28288 -0.05555 -0.28195 L -0.0625 -0.27362 L -0.06476 -0.27084 C -0.06528 -0.26945 -0.06597 -0.26829 -0.06632 -0.26667 C -0.06684 -0.26551 -0.06684 -0.26366 -0.06719 -0.2625 C -0.06788 -0.26135 -0.06875 -0.26065 -0.06944 -0.25973 C -0.06996 -0.25834 -0.07066 -0.25718 -0.07101 -0.25556 C -0.0743 -0.24422 -0.06892 -0.25926 -0.07344 -0.24723 C -0.07378 -0.24491 -0.07396 -0.2426 -0.0743 -0.24028 C -0.07483 -0.2375 -0.07552 -0.23496 -0.07569 -0.23195 C -0.07673 -0.22338 -0.07587 -0.22709 -0.07812 -0.22084 C -0.0783 -0.21922 -0.07917 -0.2132 -0.07969 -0.21112 C -0.08021 -0.20973 -0.0809 -0.20857 -0.08125 -0.20695 C -0.0816 -0.20579 -0.08177 -0.20417 -0.08194 -0.20278 C -0.08246 -0.20139 -0.08333 -0.20024 -0.08351 -0.19862 C -0.08437 -0.19607 -0.08455 -0.19306 -0.08507 -0.19028 L -0.08594 -0.18612 C -0.08628 -0.18473 -0.08663 -0.18357 -0.0868 -0.18195 C -0.08767 -0.175 -0.08733 -0.17825 -0.08819 -0.17223 C -0.08802 -0.16297 -0.08802 -0.15371 -0.0875 -0.14445 C -0.0875 -0.1426 -0.08611 -0.13727 -0.08507 -0.13612 C -0.08385 -0.13473 -0.08194 -0.13426 -0.08055 -0.13334 C -0.07969 -0.13288 -0.07899 -0.13218 -0.07812 -0.13195 L -0.05156 -0.13056 C -0.0493 -0.12987 -0.0467 -0.12917 -0.04444 -0.12778 C -0.04305 -0.12709 -0.04132 -0.12593 -0.03976 -0.125 L -0.0375 -0.12362 C -0.03698 -0.12223 -0.0368 -0.12061 -0.03594 -0.11945 C -0.03455 -0.11737 -0.03125 -0.11389 -0.03125 -0.11366 C -0.03073 -0.1125 -0.03055 -0.11112 -0.02969 -0.10973 C -0.0283 -0.10718 -0.02691 -0.10672 -0.025 -0.10556 C -0.02378 -0.10186 -0.02292 -0.10047 -0.02187 -0.09584 C -0.02135 -0.09329 -0.02135 -0.09005 -0.02031 -0.0875 C -0.01892 -0.08357 -0.01858 -0.0838 -0.01805 -0.07917 L -0.01632 -0.06806 C -0.01614 -0.05 -0.01614 -0.03195 -0.01562 -0.01389 C -0.01562 -0.01019 -0.01354 -0.00116 -0.0118 4.81481E-6 L -0.00694 0.00277 C -0.00625 0.00324 -0.00555 0.00416 -0.00469 0.00416 L -1.11111E-6 4.81481E-6 Z " pathEditMode="relative" rAng="0" ptsTypes="AAAAAAAAAAAAAAAAAAAAAAAAAAAAAAAAAAAAAAAAAAAAAAAAAAAAAAAAAAAAAAAAAAAAAAAAAAAAAAAAAAAAAAAAAAAAAAAAAAAAAAAAAAAAAAAAAAAAAA">
                                      <p:cBhvr>
                                        <p:cTn id="6" dur="2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" y="-1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9600" y="427039"/>
            <a:ext cx="8229600" cy="9565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AU" sz="3000" b="1" dirty="0" smtClean="0">
                <a:solidFill>
                  <a:srgbClr val="C90000"/>
                </a:solidFill>
              </a:rPr>
              <a:t>Biology</a:t>
            </a:r>
            <a:endParaRPr lang="en-AU" sz="3000" b="1" dirty="0">
              <a:solidFill>
                <a:srgbClr val="C9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50962" y="2308808"/>
            <a:ext cx="2495550" cy="2495550"/>
          </a:xfrm>
          <a:prstGeom prst="ellipse">
            <a:avLst/>
          </a:prstGeom>
          <a:gradFill flip="none" rotWithShape="1">
            <a:gsLst>
              <a:gs pos="100000">
                <a:srgbClr val="381850"/>
              </a:gs>
              <a:gs pos="51000">
                <a:srgbClr val="AC75D5"/>
              </a:gs>
              <a:gs pos="88000">
                <a:srgbClr val="7030A0"/>
              </a:gs>
              <a:gs pos="0">
                <a:srgbClr val="F1E8F8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9" name="Text Box 7"/>
          <p:cNvSpPr txBox="1"/>
          <p:nvPr/>
        </p:nvSpPr>
        <p:spPr>
          <a:xfrm>
            <a:off x="5940152" y="4386813"/>
            <a:ext cx="1400175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Text Box 11"/>
          <p:cNvSpPr txBox="1"/>
          <p:nvPr/>
        </p:nvSpPr>
        <p:spPr>
          <a:xfrm>
            <a:off x="1741591" y="4386813"/>
            <a:ext cx="1504950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Female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" name="Text Box 13"/>
          <p:cNvSpPr txBox="1"/>
          <p:nvPr/>
        </p:nvSpPr>
        <p:spPr>
          <a:xfrm>
            <a:off x="3602831" y="1684253"/>
            <a:ext cx="1938338" cy="55435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 dirty="0" smtClean="0">
                <a:ln w="17780" cap="flat" cmpd="sng" algn="ctr">
                  <a:noFill/>
                  <a:prstDash val="solid"/>
                  <a:miter lim="0"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Intersex</a:t>
            </a:r>
            <a:endParaRPr lang="en-AU" sz="1200" dirty="0">
              <a:ln w="17780" cap="flat" cmpd="sng" algn="ctr">
                <a:noFill/>
                <a:prstDash val="solid"/>
                <a:miter lim="0"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Oval 12"/>
          <p:cNvSpPr/>
          <p:nvPr/>
        </p:nvSpPr>
        <p:spPr>
          <a:xfrm>
            <a:off x="4500431" y="2416132"/>
            <a:ext cx="45085" cy="450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pic>
        <p:nvPicPr>
          <p:cNvPr id="15" name="Picture 2" descr="https://creativecommons.org/images/deed/cc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59215"/>
            <a:ext cx="390365" cy="39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22344" y="6249580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AU" sz="800" dirty="0" smtClean="0"/>
              <a:t>These slides have been derived from </a:t>
            </a:r>
          </a:p>
          <a:p>
            <a:pPr algn="just"/>
            <a:r>
              <a:rPr lang="en-AU" sz="800" dirty="0" smtClean="0"/>
              <a:t>CC work by </a:t>
            </a:r>
            <a:r>
              <a:rPr lang="en-AU" sz="800" dirty="0" smtClean="0">
                <a:hlinkClick r:id="rId4"/>
              </a:rPr>
              <a:t>www.translategender.org</a:t>
            </a:r>
            <a:r>
              <a:rPr lang="en-AU" sz="800" dirty="0" smtClean="0"/>
              <a:t> </a:t>
            </a:r>
          </a:p>
          <a:p>
            <a:pPr algn="just"/>
            <a:r>
              <a:rPr lang="en-AU" sz="800" dirty="0" smtClean="0"/>
              <a:t>and </a:t>
            </a:r>
            <a:r>
              <a:rPr lang="en-AU" sz="800" dirty="0" err="1" smtClean="0"/>
              <a:t>Ahuviya</a:t>
            </a:r>
            <a:r>
              <a:rPr lang="en-AU" sz="800" dirty="0" smtClean="0"/>
              <a:t> </a:t>
            </a:r>
            <a:r>
              <a:rPr lang="en-AU" sz="800" dirty="0" err="1" smtClean="0"/>
              <a:t>Harel</a:t>
            </a:r>
            <a:r>
              <a:rPr lang="en-AU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129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09445 0.22778 L 0.09445 0.22801 L 0.08681 0.2375 C 0.08524 0.23936 0.08351 0.24121 0.08195 0.24306 L 0.07969 0.24584 C 0.07899 0.24676 0.07813 0.24792 0.07726 0.24862 L 0.075 0.25 C 0.07274 0.24954 0.06823 0.24954 0.06563 0.24723 C 0.06476 0.2463 0.06406 0.24537 0.0632 0.24445 C 0.06302 0.24306 0.0632 0.24098 0.0625 0.24028 C 0.06111 0.23843 0.05938 0.23843 0.05781 0.2375 L 0.05556 0.23612 L 0.05313 0.23473 L 0.0507 0.23334 C 0.05017 0.23195 0.04983 0.2301 0.04931 0.22917 C 0.04861 0.22824 0.04757 0.22824 0.04688 0.22778 C 0.04601 0.22686 0.04531 0.22593 0.04445 0.225 C 0.04392 0.22362 0.04358 0.22199 0.04306 0.22084 C 0.04236 0.21945 0.04115 0.21922 0.04063 0.21806 C 0.03698 0.21065 0.03906 0.21042 0.03524 0.20695 C 0.03438 0.20625 0.03351 0.20602 0.03281 0.20556 C 0.03177 0.20278 0.03021 0.20024 0.02969 0.19723 C 0.02952 0.19584 0.02952 0.19422 0.02899 0.19306 C 0.0283 0.19167 0.02726 0.19121 0.02656 0.19028 C 0.0257 0.18889 0.025 0.18727 0.02431 0.18612 C 0.01528 0.17385 0.02274 0.18403 0.01719 0.17917 C 0.01632 0.17824 0.01563 0.17709 0.01476 0.17639 C 0.01372 0.17524 0.01024 0.17408 0.00938 0.17362 L -0.01562 0.175 C -0.02083 0.17524 -0.025 0.17547 -0.02969 0.17778 C -0.03351 0.1794 -0.03055 0.17848 -0.03437 0.18195 C -0.03524 0.18241 -0.03594 0.18264 -0.0368 0.18334 C -0.03767 0.18403 -0.03819 0.18519 -0.03906 0.18612 C -0.03976 0.18658 -0.04062 0.18681 -0.04149 0.1875 C -0.04236 0.1882 -0.04305 0.18936 -0.04375 0.19028 C -0.05017 0.19584 -0.04167 0.18635 -0.04844 0.19445 L -0.05312 0.20695 C -0.05364 0.20834 -0.05382 0.21042 -0.05469 0.21112 L -0.05694 0.2125 C -0.05903 0.2176 -0.06007 0.21829 -0.05781 0.22639 C -0.05746 0.22755 -0.05625 0.22732 -0.05555 0.22778 C -0.05121 0.22732 -0.04722 0.22709 -0.04305 0.22639 C -0.04219 0.22616 -0.04149 0.22524 -0.04062 0.225 C -0.03958 0.22431 -0.03854 0.22408 -0.0375 0.22362 C -0.0368 0.22315 -0.03594 0.22246 -0.03524 0.22223 C -0.03281 0.22153 -0.03055 0.22084 -0.02812 0.22084 C -0.01875 0.21991 -0.00937 0.21991 -1.11111E-6 0.21945 C 0.0092 0.21528 -0.00555 0.22153 0.00851 0.21667 C 0.00938 0.21621 0.01024 0.21551 0.01094 0.21528 C 0.01198 0.21459 0.01302 0.21436 0.01406 0.21389 L 0.02101 0.20973 L 0.0257 0.20695 C 0.02656 0.20649 0.02726 0.20625 0.02813 0.20556 C 0.03142 0.20162 0.02986 0.20394 0.03281 0.19862 C 0.03299 0.19723 0.03316 0.19561 0.03351 0.19445 C 0.03403 0.19283 0.0349 0.1919 0.03524 0.19028 C 0.03577 0.18565 0.03577 0.18102 0.03594 0.17639 C 0.03577 0.17315 0.03542 0.16968 0.03524 0.16667 C 0.0349 0.16505 0.03455 0.16389 0.03438 0.1625 C 0.03403 0.16065 0.03386 0.1588 0.03351 0.15695 C 0.03299 0.15417 0.03195 0.14862 0.03195 0.14885 C 0.03229 0.13704 0.03229 0.12547 0.03281 0.11389 C 0.03281 0.11158 0.03351 0.10926 0.03351 0.10695 C 0.03351 0.09769 0.03316 0.08843 0.03281 0.07917 C 0.03264 0.07732 0.0316 0.06875 0.03125 0.06667 C 0.03073 0.06389 0.03056 0.06065 0.02969 0.05834 L 0.01719 0.025 L 0.01406 0.01667 C 0.01354 0.01528 0.0132 0.01343 0.0125 0.0125 C 0.01094 0.01065 0.00955 0.00787 0.00781 0.00695 C 0.00625 0.00602 0.00452 0.00579 0.00313 0.00417 C 0.00122 0.00186 0.0007 0.0007 -0.00156 -4.07407E-6 C -0.00208 -0.00023 -0.0026 -4.07407E-6 -1.11111E-6 -4.07407E-6 Z " pathEditMode="relative" rAng="0" ptsTypes="AAAAAAAAAAAAAAAAAAAAAAAAAAAAAAAAAAAAAAAAAAAAAAAAAAAAAAAAAAAAAAAAAAAAAAAAAA">
                                      <p:cBhvr>
                                        <p:cTn id="6" dur="2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150</Words>
  <Application>Microsoft Office PowerPoint</Application>
  <PresentationFormat>On-screen Show (4:3)</PresentationFormat>
  <Paragraphs>125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Murdoch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ALLY Training</dc:title>
  <dc:creator>William Knox</dc:creator>
  <cp:lastModifiedBy>William Knox</cp:lastModifiedBy>
  <cp:revision>10</cp:revision>
  <dcterms:created xsi:type="dcterms:W3CDTF">2016-03-18T05:46:02Z</dcterms:created>
  <dcterms:modified xsi:type="dcterms:W3CDTF">2016-03-18T07:12:42Z</dcterms:modified>
</cp:coreProperties>
</file>